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7"/>
  </p:notesMasterIdLst>
  <p:sldIdLst>
    <p:sldId id="10823" r:id="rId5"/>
    <p:sldId id="10824" r:id="rId6"/>
  </p:sldIdLst>
  <p:sldSz cx="12192000" cy="6858000"/>
  <p:notesSz cx="6888163" cy="10018713"/>
  <p:embeddedFontLst>
    <p:embeddedFont>
      <p:font typeface="Calibri Light" panose="020F0302020204030204" pitchFamily="34" charset="0"/>
      <p:regular r:id="rId8"/>
      <p:italic r:id="rId9"/>
    </p:embeddedFont>
    <p:embeddedFont>
      <p:font typeface="Aharoni" panose="020B0604020202020204" charset="-7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iscila" initials="P" lastIdx="2" clrIdx="0">
    <p:extLst>
      <p:ext uri="{19B8F6BF-5375-455C-9EA6-DF929625EA0E}">
        <p15:presenceInfo xmlns:p15="http://schemas.microsoft.com/office/powerpoint/2012/main" userId="Priscil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7F7F7F"/>
    <a:srgbClr val="8D2F4E"/>
    <a:srgbClr val="FA7D00"/>
    <a:srgbClr val="ADADAD"/>
    <a:srgbClr val="C9C9C9"/>
    <a:srgbClr val="DE6F00"/>
    <a:srgbClr val="EA9100"/>
    <a:srgbClr val="1C2E60"/>
    <a:srgbClr val="11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558" autoAdjust="0"/>
    <p:restoredTop sz="93295" autoAdjust="0"/>
  </p:normalViewPr>
  <p:slideViewPr>
    <p:cSldViewPr snapToGrid="0" showGuides="1">
      <p:cViewPr varScale="1">
        <p:scale>
          <a:sx n="107" d="100"/>
          <a:sy n="107" d="100"/>
        </p:scale>
        <p:origin x="43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 Clara De Souza Silva" userId="S::a.clara@grsa.com.br::0cd4a4c7-a38d-4cd3-a92a-f4dc079c6d38" providerId="AD" clId="Web-{D8C1845F-54A3-9B8E-9E2D-9FE4730523DB}"/>
    <pc:docChg chg="modSld">
      <pc:chgData name="Ana Clara De Souza Silva" userId="S::a.clara@grsa.com.br::0cd4a4c7-a38d-4cd3-a92a-f4dc079c6d38" providerId="AD" clId="Web-{D8C1845F-54A3-9B8E-9E2D-9FE4730523DB}" dt="2025-12-30T11:02:01.061" v="6" actId="20577"/>
      <pc:docMkLst>
        <pc:docMk/>
      </pc:docMkLst>
      <pc:sldChg chg="modSp">
        <pc:chgData name="Ana Clara De Souza Silva" userId="S::a.clara@grsa.com.br::0cd4a4c7-a38d-4cd3-a92a-f4dc079c6d38" providerId="AD" clId="Web-{D8C1845F-54A3-9B8E-9E2D-9FE4730523DB}" dt="2025-12-30T11:01:14.451" v="1" actId="20577"/>
        <pc:sldMkLst>
          <pc:docMk/>
          <pc:sldMk cId="4054472210" sldId="10823"/>
        </pc:sldMkLst>
        <pc:spChg chg="mod">
          <ac:chgData name="Ana Clara De Souza Silva" userId="S::a.clara@grsa.com.br::0cd4a4c7-a38d-4cd3-a92a-f4dc079c6d38" providerId="AD" clId="Web-{D8C1845F-54A3-9B8E-9E2D-9FE4730523DB}" dt="2025-12-30T11:01:14.451" v="1" actId="20577"/>
          <ac:spMkLst>
            <pc:docMk/>
            <pc:sldMk cId="4054472210" sldId="10823"/>
            <ac:spMk id="3" creationId="{DFAB6391-61F2-1074-7EB2-E291295B05B3}"/>
          </ac:spMkLst>
        </pc:spChg>
      </pc:sldChg>
      <pc:sldChg chg="modSp">
        <pc:chgData name="Ana Clara De Souza Silva" userId="S::a.clara@grsa.com.br::0cd4a4c7-a38d-4cd3-a92a-f4dc079c6d38" providerId="AD" clId="Web-{D8C1845F-54A3-9B8E-9E2D-9FE4730523DB}" dt="2025-12-30T11:02:01.061" v="6" actId="20577"/>
        <pc:sldMkLst>
          <pc:docMk/>
          <pc:sldMk cId="2079140632" sldId="10824"/>
        </pc:sldMkLst>
        <pc:spChg chg="mod">
          <ac:chgData name="Ana Clara De Souza Silva" userId="S::a.clara@grsa.com.br::0cd4a4c7-a38d-4cd3-a92a-f4dc079c6d38" providerId="AD" clId="Web-{D8C1845F-54A3-9B8E-9E2D-9FE4730523DB}" dt="2025-12-30T11:02:01.061" v="6" actId="20577"/>
          <ac:spMkLst>
            <pc:docMk/>
            <pc:sldMk cId="2079140632" sldId="10824"/>
            <ac:spMk id="4" creationId="{D826420F-3193-1E26-3784-99A6E75EE38E}"/>
          </ac:spMkLst>
        </pc:spChg>
        <pc:graphicFrameChg chg="mod modGraphic">
          <ac:chgData name="Ana Clara De Souza Silva" userId="S::a.clara@grsa.com.br::0cd4a4c7-a38d-4cd3-a92a-f4dc079c6d38" providerId="AD" clId="Web-{D8C1845F-54A3-9B8E-9E2D-9FE4730523DB}" dt="2025-12-30T11:01:51.061" v="5"/>
          <ac:graphicFrameMkLst>
            <pc:docMk/>
            <pc:sldMk cId="2079140632" sldId="10824"/>
            <ac:graphicFrameMk id="6" creationId="{9C1AC771-3070-E112-760F-5FB5A30141CD}"/>
          </ac:graphicFrameMkLst>
        </pc:graphicFrameChg>
      </pc:sldChg>
    </pc:docChg>
  </pc:docChgLst>
  <pc:docChgLst>
    <pc:chgData name="Ana Flavia Sabino de Paula" userId="59dbad02-7940-48cd-8e5d-d6608722ccb0" providerId="ADAL" clId="{E022B223-0736-4453-8621-7F8FD5DA8841}"/>
    <pc:docChg chg="modSld">
      <pc:chgData name="Ana Flavia Sabino de Paula" userId="59dbad02-7940-48cd-8e5d-d6608722ccb0" providerId="ADAL" clId="{E022B223-0736-4453-8621-7F8FD5DA8841}" dt="2025-12-10T14:19:52.027" v="2" actId="113"/>
      <pc:docMkLst>
        <pc:docMk/>
      </pc:docMkLst>
      <pc:sldChg chg="modSp">
        <pc:chgData name="Ana Flavia Sabino de Paula" userId="59dbad02-7940-48cd-8e5d-d6608722ccb0" providerId="ADAL" clId="{E022B223-0736-4453-8621-7F8FD5DA8841}" dt="2025-12-10T14:19:46.907" v="0"/>
        <pc:sldMkLst>
          <pc:docMk/>
          <pc:sldMk cId="4054472210" sldId="10823"/>
        </pc:sldMkLst>
        <pc:spChg chg="mod">
          <ac:chgData name="Ana Flavia Sabino de Paula" userId="59dbad02-7940-48cd-8e5d-d6608722ccb0" providerId="ADAL" clId="{E022B223-0736-4453-8621-7F8FD5DA8841}" dt="2025-12-10T14:19:46.907" v="0"/>
          <ac:spMkLst>
            <pc:docMk/>
            <pc:sldMk cId="4054472210" sldId="10823"/>
            <ac:spMk id="3" creationId="{DFAB6391-61F2-1074-7EB2-E291295B05B3}"/>
          </ac:spMkLst>
        </pc:spChg>
      </pc:sldChg>
      <pc:sldChg chg="modSp mod">
        <pc:chgData name="Ana Flavia Sabino de Paula" userId="59dbad02-7940-48cd-8e5d-d6608722ccb0" providerId="ADAL" clId="{E022B223-0736-4453-8621-7F8FD5DA8841}" dt="2025-12-10T14:19:52.027" v="2" actId="113"/>
        <pc:sldMkLst>
          <pc:docMk/>
          <pc:sldMk cId="2079140632" sldId="10824"/>
        </pc:sldMkLst>
        <pc:graphicFrameChg chg="mod modGraphic">
          <ac:chgData name="Ana Flavia Sabino de Paula" userId="59dbad02-7940-48cd-8e5d-d6608722ccb0" providerId="ADAL" clId="{E022B223-0736-4453-8621-7F8FD5DA8841}" dt="2025-12-10T14:19:52.027" v="2" actId="113"/>
          <ac:graphicFrameMkLst>
            <pc:docMk/>
            <pc:sldMk cId="2079140632" sldId="10824"/>
            <ac:graphicFrameMk id="6" creationId="{9C1AC771-3070-E112-760F-5FB5A30141CD}"/>
          </ac:graphicFrameMkLst>
        </pc:graphicFrameChg>
      </pc:sldChg>
    </pc:docChg>
  </pc:docChgLst>
  <pc:docChgLst>
    <pc:chgData name="Ana Flavia Sabino de Paula" userId="59dbad02-7940-48cd-8e5d-d6608722ccb0" providerId="ADAL" clId="{A4A89B10-1609-45ED-A785-B86073705B83}"/>
    <pc:docChg chg="undo custSel addSld delSld modSld">
      <pc:chgData name="Ana Flavia Sabino de Paula" userId="59dbad02-7940-48cd-8e5d-d6608722ccb0" providerId="ADAL" clId="{A4A89B10-1609-45ED-A785-B86073705B83}" dt="2025-12-10T14:11:34.360" v="23" actId="47"/>
      <pc:docMkLst>
        <pc:docMk/>
      </pc:docMkLst>
      <pc:sldChg chg="modSp add mod">
        <pc:chgData name="Ana Flavia Sabino de Paula" userId="59dbad02-7940-48cd-8e5d-d6608722ccb0" providerId="ADAL" clId="{A4A89B10-1609-45ED-A785-B86073705B83}" dt="2025-12-10T14:11:14.265" v="18" actId="14100"/>
        <pc:sldMkLst>
          <pc:docMk/>
          <pc:sldMk cId="4054472210" sldId="10823"/>
        </pc:sldMkLst>
        <pc:spChg chg="mod">
          <ac:chgData name="Ana Flavia Sabino de Paula" userId="59dbad02-7940-48cd-8e5d-d6608722ccb0" providerId="ADAL" clId="{A4A89B10-1609-45ED-A785-B86073705B83}" dt="2025-12-10T14:11:14.265" v="18" actId="14100"/>
          <ac:spMkLst>
            <pc:docMk/>
            <pc:sldMk cId="4054472210" sldId="10823"/>
            <ac:spMk id="2" creationId="{18092FEA-62DE-3153-6A02-C328825423CE}"/>
          </ac:spMkLst>
        </pc:spChg>
        <pc:spChg chg="mod">
          <ac:chgData name="Ana Flavia Sabino de Paula" userId="59dbad02-7940-48cd-8e5d-d6608722ccb0" providerId="ADAL" clId="{A4A89B10-1609-45ED-A785-B86073705B83}" dt="2025-12-10T14:10:59.985" v="16" actId="108"/>
          <ac:spMkLst>
            <pc:docMk/>
            <pc:sldMk cId="4054472210" sldId="10823"/>
            <ac:spMk id="3" creationId="{DFAB6391-61F2-1074-7EB2-E291295B05B3}"/>
          </ac:spMkLst>
        </pc:spChg>
      </pc:sldChg>
      <pc:sldChg chg="modSp add mod setBg">
        <pc:chgData name="Ana Flavia Sabino de Paula" userId="59dbad02-7940-48cd-8e5d-d6608722ccb0" providerId="ADAL" clId="{A4A89B10-1609-45ED-A785-B86073705B83}" dt="2025-12-10T14:11:28.109" v="21" actId="6549"/>
        <pc:sldMkLst>
          <pc:docMk/>
          <pc:sldMk cId="2079140632" sldId="10824"/>
        </pc:sldMkLst>
        <pc:spChg chg="mod">
          <ac:chgData name="Ana Flavia Sabino de Paula" userId="59dbad02-7940-48cd-8e5d-d6608722ccb0" providerId="ADAL" clId="{A4A89B10-1609-45ED-A785-B86073705B83}" dt="2025-12-10T14:11:28.109" v="21" actId="6549"/>
          <ac:spMkLst>
            <pc:docMk/>
            <pc:sldMk cId="2079140632" sldId="10824"/>
            <ac:spMk id="4" creationId="{D826420F-3193-1E26-3784-99A6E75EE38E}"/>
          </ac:spMkLst>
        </pc:spChg>
      </pc:sldChg>
    </pc:docChg>
  </pc:docChgLst>
  <pc:docChgLst>
    <pc:chgData name="Ana Flavia Sabino de Paula" userId="59dbad02-7940-48cd-8e5d-d6608722ccb0" providerId="ADAL" clId="{3C773569-BA88-42C3-AD90-658AD0600051}"/>
    <pc:docChg chg="modSld">
      <pc:chgData name="Ana Flavia Sabino de Paula" userId="59dbad02-7940-48cd-8e5d-d6608722ccb0" providerId="ADAL" clId="{3C773569-BA88-42C3-AD90-658AD0600051}" dt="2025-12-10T14:21:19.505" v="2" actId="113"/>
      <pc:docMkLst>
        <pc:docMk/>
      </pc:docMkLst>
      <pc:sldChg chg="modSp">
        <pc:chgData name="Ana Flavia Sabino de Paula" userId="59dbad02-7940-48cd-8e5d-d6608722ccb0" providerId="ADAL" clId="{3C773569-BA88-42C3-AD90-658AD0600051}" dt="2025-12-10T14:21:15.669" v="0"/>
        <pc:sldMkLst>
          <pc:docMk/>
          <pc:sldMk cId="4054472210" sldId="10823"/>
        </pc:sldMkLst>
        <pc:spChg chg="mod">
          <ac:chgData name="Ana Flavia Sabino de Paula" userId="59dbad02-7940-48cd-8e5d-d6608722ccb0" providerId="ADAL" clId="{3C773569-BA88-42C3-AD90-658AD0600051}" dt="2025-12-10T14:21:15.669" v="0"/>
          <ac:spMkLst>
            <pc:docMk/>
            <pc:sldMk cId="4054472210" sldId="10823"/>
            <ac:spMk id="3" creationId="{DFAB6391-61F2-1074-7EB2-E291295B05B3}"/>
          </ac:spMkLst>
        </pc:spChg>
      </pc:sldChg>
      <pc:sldChg chg="modSp mod">
        <pc:chgData name="Ana Flavia Sabino de Paula" userId="59dbad02-7940-48cd-8e5d-d6608722ccb0" providerId="ADAL" clId="{3C773569-BA88-42C3-AD90-658AD0600051}" dt="2025-12-10T14:21:19.505" v="2" actId="113"/>
        <pc:sldMkLst>
          <pc:docMk/>
          <pc:sldMk cId="2079140632" sldId="10824"/>
        </pc:sldMkLst>
        <pc:graphicFrameChg chg="mod modGraphic">
          <ac:chgData name="Ana Flavia Sabino de Paula" userId="59dbad02-7940-48cd-8e5d-d6608722ccb0" providerId="ADAL" clId="{3C773569-BA88-42C3-AD90-658AD0600051}" dt="2025-12-10T14:21:19.505" v="2" actId="113"/>
          <ac:graphicFrameMkLst>
            <pc:docMk/>
            <pc:sldMk cId="2079140632" sldId="10824"/>
            <ac:graphicFrameMk id="6" creationId="{9C1AC771-3070-E112-760F-5FB5A30141CD}"/>
          </ac:graphicFrameMkLst>
        </pc:graphicFrameChg>
      </pc:sldChg>
    </pc:docChg>
  </pc:docChgLst>
  <pc:docChgLst>
    <pc:chgData name="Ana Flavia Sabino de Paula" userId="59dbad02-7940-48cd-8e5d-d6608722ccb0" providerId="ADAL" clId="{37BB1EFD-FEA1-4DF8-B554-070265FA9691}"/>
    <pc:docChg chg="modSld">
      <pc:chgData name="Ana Flavia Sabino de Paula" userId="59dbad02-7940-48cd-8e5d-d6608722ccb0" providerId="ADAL" clId="{37BB1EFD-FEA1-4DF8-B554-070265FA9691}" dt="2025-12-10T14:17:20.207" v="1"/>
      <pc:docMkLst>
        <pc:docMk/>
      </pc:docMkLst>
      <pc:sldChg chg="modSp">
        <pc:chgData name="Ana Flavia Sabino de Paula" userId="59dbad02-7940-48cd-8e5d-d6608722ccb0" providerId="ADAL" clId="{37BB1EFD-FEA1-4DF8-B554-070265FA9691}" dt="2025-12-10T14:17:09.921" v="0"/>
        <pc:sldMkLst>
          <pc:docMk/>
          <pc:sldMk cId="4054472210" sldId="10823"/>
        </pc:sldMkLst>
        <pc:spChg chg="mod">
          <ac:chgData name="Ana Flavia Sabino de Paula" userId="59dbad02-7940-48cd-8e5d-d6608722ccb0" providerId="ADAL" clId="{37BB1EFD-FEA1-4DF8-B554-070265FA9691}" dt="2025-12-10T14:17:09.921" v="0"/>
          <ac:spMkLst>
            <pc:docMk/>
            <pc:sldMk cId="4054472210" sldId="10823"/>
            <ac:spMk id="3" creationId="{DFAB6391-61F2-1074-7EB2-E291295B05B3}"/>
          </ac:spMkLst>
        </pc:spChg>
      </pc:sldChg>
      <pc:sldChg chg="modSp">
        <pc:chgData name="Ana Flavia Sabino de Paula" userId="59dbad02-7940-48cd-8e5d-d6608722ccb0" providerId="ADAL" clId="{37BB1EFD-FEA1-4DF8-B554-070265FA9691}" dt="2025-12-10T14:17:20.207" v="1"/>
        <pc:sldMkLst>
          <pc:docMk/>
          <pc:sldMk cId="2079140632" sldId="10824"/>
        </pc:sldMkLst>
        <pc:graphicFrameChg chg="mod">
          <ac:chgData name="Ana Flavia Sabino de Paula" userId="59dbad02-7940-48cd-8e5d-d6608722ccb0" providerId="ADAL" clId="{37BB1EFD-FEA1-4DF8-B554-070265FA9691}" dt="2025-12-10T14:17:20.207" v="1"/>
          <ac:graphicFrameMkLst>
            <pc:docMk/>
            <pc:sldMk cId="2079140632" sldId="10824"/>
            <ac:graphicFrameMk id="6" creationId="{9C1AC771-3070-E112-760F-5FB5A30141CD}"/>
          </ac:graphicFrameMkLst>
        </pc:graphicFrameChg>
      </pc:sldChg>
    </pc:docChg>
  </pc:docChgLst>
  <pc:docChgLst>
    <pc:chgData name="Ana Flavia Sabino de Paula" userId="59dbad02-7940-48cd-8e5d-d6608722ccb0" providerId="ADAL" clId="{DA4FE803-0AD5-41AD-9650-BFD80AE1D108}"/>
    <pc:docChg chg="modSld">
      <pc:chgData name="Ana Flavia Sabino de Paula" userId="59dbad02-7940-48cd-8e5d-d6608722ccb0" providerId="ADAL" clId="{DA4FE803-0AD5-41AD-9650-BFD80AE1D108}" dt="2025-12-10T14:15:33.623" v="2" actId="20577"/>
      <pc:docMkLst>
        <pc:docMk/>
      </pc:docMkLst>
      <pc:sldChg chg="modSp">
        <pc:chgData name="Ana Flavia Sabino de Paula" userId="59dbad02-7940-48cd-8e5d-d6608722ccb0" providerId="ADAL" clId="{DA4FE803-0AD5-41AD-9650-BFD80AE1D108}" dt="2025-12-10T14:15:21.447" v="0"/>
        <pc:sldMkLst>
          <pc:docMk/>
          <pc:sldMk cId="4054472210" sldId="10823"/>
        </pc:sldMkLst>
        <pc:spChg chg="mod">
          <ac:chgData name="Ana Flavia Sabino de Paula" userId="59dbad02-7940-48cd-8e5d-d6608722ccb0" providerId="ADAL" clId="{DA4FE803-0AD5-41AD-9650-BFD80AE1D108}" dt="2025-12-10T14:15:21.447" v="0"/>
          <ac:spMkLst>
            <pc:docMk/>
            <pc:sldMk cId="4054472210" sldId="10823"/>
            <ac:spMk id="3" creationId="{DFAB6391-61F2-1074-7EB2-E291295B05B3}"/>
          </ac:spMkLst>
        </pc:spChg>
      </pc:sldChg>
      <pc:sldChg chg="modSp mod">
        <pc:chgData name="Ana Flavia Sabino de Paula" userId="59dbad02-7940-48cd-8e5d-d6608722ccb0" providerId="ADAL" clId="{DA4FE803-0AD5-41AD-9650-BFD80AE1D108}" dt="2025-12-10T14:15:33.623" v="2" actId="20577"/>
        <pc:sldMkLst>
          <pc:docMk/>
          <pc:sldMk cId="2079140632" sldId="10824"/>
        </pc:sldMkLst>
        <pc:spChg chg="mod">
          <ac:chgData name="Ana Flavia Sabino de Paula" userId="59dbad02-7940-48cd-8e5d-d6608722ccb0" providerId="ADAL" clId="{DA4FE803-0AD5-41AD-9650-BFD80AE1D108}" dt="2025-12-10T14:15:33.623" v="2" actId="20577"/>
          <ac:spMkLst>
            <pc:docMk/>
            <pc:sldMk cId="2079140632" sldId="10824"/>
            <ac:spMk id="4" creationId="{D826420F-3193-1E26-3784-99A6E75EE38E}"/>
          </ac:spMkLst>
        </pc:spChg>
        <pc:graphicFrameChg chg="mod">
          <ac:chgData name="Ana Flavia Sabino de Paula" userId="59dbad02-7940-48cd-8e5d-d6608722ccb0" providerId="ADAL" clId="{DA4FE803-0AD5-41AD-9650-BFD80AE1D108}" dt="2025-12-10T14:15:30.947" v="1"/>
          <ac:graphicFrameMkLst>
            <pc:docMk/>
            <pc:sldMk cId="2079140632" sldId="10824"/>
            <ac:graphicFrameMk id="6" creationId="{9C1AC771-3070-E112-760F-5FB5A30141CD}"/>
          </ac:graphicFrameMkLst>
        </pc:graphicFrameChg>
      </pc:sldChg>
    </pc:docChg>
  </pc:docChgLst>
  <pc:docChgLst>
    <pc:chgData name="Ana Flavia Sabino de Paula" userId="59dbad02-7940-48cd-8e5d-d6608722ccb0" providerId="ADAL" clId="{FD9F5265-E15C-4DEE-9845-6E0478870BBE}"/>
    <pc:docChg chg="modSld">
      <pc:chgData name="Ana Flavia Sabino de Paula" userId="59dbad02-7940-48cd-8e5d-d6608722ccb0" providerId="ADAL" clId="{FD9F5265-E15C-4DEE-9845-6E0478870BBE}" dt="2026-01-05T17:50:44.810" v="12" actId="6549"/>
      <pc:docMkLst>
        <pc:docMk/>
      </pc:docMkLst>
      <pc:sldChg chg="modSp mod">
        <pc:chgData name="Ana Flavia Sabino de Paula" userId="59dbad02-7940-48cd-8e5d-d6608722ccb0" providerId="ADAL" clId="{FD9F5265-E15C-4DEE-9845-6E0478870BBE}" dt="2026-01-05T17:50:44.810" v="12" actId="6549"/>
        <pc:sldMkLst>
          <pc:docMk/>
          <pc:sldMk cId="2079140632" sldId="10824"/>
        </pc:sldMkLst>
        <pc:graphicFrameChg chg="modGraphic">
          <ac:chgData name="Ana Flavia Sabino de Paula" userId="59dbad02-7940-48cd-8e5d-d6608722ccb0" providerId="ADAL" clId="{FD9F5265-E15C-4DEE-9845-6E0478870BBE}" dt="2026-01-05T17:50:44.810" v="12" actId="6549"/>
          <ac:graphicFrameMkLst>
            <pc:docMk/>
            <pc:sldMk cId="2079140632" sldId="10824"/>
            <ac:graphicFrameMk id="6" creationId="{9C1AC771-3070-E112-760F-5FB5A30141CD}"/>
          </ac:graphicFrameMkLst>
        </pc:graphicFrameChg>
      </pc:sldChg>
    </pc:docChg>
  </pc:docChgLst>
  <pc:docChgLst>
    <pc:chgData name="Ana Clara De Souza Silva" userId="S::a.clara@grsa.com.br::0cd4a4c7-a38d-4cd3-a92a-f4dc079c6d38" providerId="AD" clId="Web-{B3CBC673-D3EA-58A9-BB44-5D8415CED198}"/>
    <pc:docChg chg="modSld">
      <pc:chgData name="Ana Clara De Souza Silva" userId="S::a.clara@grsa.com.br::0cd4a4c7-a38d-4cd3-a92a-f4dc079c6d38" providerId="AD" clId="Web-{B3CBC673-D3EA-58A9-BB44-5D8415CED198}" dt="2025-12-11T17:20:08.676" v="105" actId="20577"/>
      <pc:docMkLst>
        <pc:docMk/>
      </pc:docMkLst>
      <pc:sldChg chg="modSp">
        <pc:chgData name="Ana Clara De Souza Silva" userId="S::a.clara@grsa.com.br::0cd4a4c7-a38d-4cd3-a92a-f4dc079c6d38" providerId="AD" clId="Web-{B3CBC673-D3EA-58A9-BB44-5D8415CED198}" dt="2025-12-11T17:19:03.579" v="18" actId="20577"/>
        <pc:sldMkLst>
          <pc:docMk/>
          <pc:sldMk cId="4054472210" sldId="10823"/>
        </pc:sldMkLst>
        <pc:spChg chg="mod">
          <ac:chgData name="Ana Clara De Souza Silva" userId="S::a.clara@grsa.com.br::0cd4a4c7-a38d-4cd3-a92a-f4dc079c6d38" providerId="AD" clId="Web-{B3CBC673-D3EA-58A9-BB44-5D8415CED198}" dt="2025-12-11T17:19:03.579" v="18" actId="20577"/>
          <ac:spMkLst>
            <pc:docMk/>
            <pc:sldMk cId="4054472210" sldId="10823"/>
            <ac:spMk id="3" creationId="{DFAB6391-61F2-1074-7EB2-E291295B05B3}"/>
          </ac:spMkLst>
        </pc:spChg>
      </pc:sldChg>
      <pc:sldChg chg="modSp">
        <pc:chgData name="Ana Clara De Souza Silva" userId="S::a.clara@grsa.com.br::0cd4a4c7-a38d-4cd3-a92a-f4dc079c6d38" providerId="AD" clId="Web-{B3CBC673-D3EA-58A9-BB44-5D8415CED198}" dt="2025-12-11T17:20:08.676" v="105" actId="20577"/>
        <pc:sldMkLst>
          <pc:docMk/>
          <pc:sldMk cId="2079140632" sldId="10824"/>
        </pc:sldMkLst>
        <pc:spChg chg="mod">
          <ac:chgData name="Ana Clara De Souza Silva" userId="S::a.clara@grsa.com.br::0cd4a4c7-a38d-4cd3-a92a-f4dc079c6d38" providerId="AD" clId="Web-{B3CBC673-D3EA-58A9-BB44-5D8415CED198}" dt="2025-12-11T17:20:08.676" v="105" actId="20577"/>
          <ac:spMkLst>
            <pc:docMk/>
            <pc:sldMk cId="2079140632" sldId="10824"/>
            <ac:spMk id="4" creationId="{D826420F-3193-1E26-3784-99A6E75EE38E}"/>
          </ac:spMkLst>
        </pc:spChg>
        <pc:graphicFrameChg chg="mod modGraphic">
          <ac:chgData name="Ana Clara De Souza Silva" userId="S::a.clara@grsa.com.br::0cd4a4c7-a38d-4cd3-a92a-f4dc079c6d38" providerId="AD" clId="Web-{B3CBC673-D3EA-58A9-BB44-5D8415CED198}" dt="2025-12-11T17:19:38.800" v="82"/>
          <ac:graphicFrameMkLst>
            <pc:docMk/>
            <pc:sldMk cId="2079140632" sldId="10824"/>
            <ac:graphicFrameMk id="5" creationId="{A1BF3964-1EE3-C0D2-42CF-68E6DFCAF650}"/>
          </ac:graphicFrameMkLst>
        </pc:graphicFrameChg>
        <pc:graphicFrameChg chg="mod modGraphic">
          <ac:chgData name="Ana Clara De Souza Silva" userId="S::a.clara@grsa.com.br::0cd4a4c7-a38d-4cd3-a92a-f4dc079c6d38" providerId="AD" clId="Web-{B3CBC673-D3EA-58A9-BB44-5D8415CED198}" dt="2025-12-11T17:19:10.564" v="22"/>
          <ac:graphicFrameMkLst>
            <pc:docMk/>
            <pc:sldMk cId="2079140632" sldId="10824"/>
            <ac:graphicFrameMk id="6" creationId="{9C1AC771-3070-E112-760F-5FB5A30141CD}"/>
          </ac:graphicFrameMkLst>
        </pc:graphicFrameChg>
      </pc:sldChg>
    </pc:docChg>
  </pc:docChgLst>
  <pc:docChgLst>
    <pc:chgData name="Ana Clara De Souza Silva" userId="S::a.clara@grsa.com.br::0cd4a4c7-a38d-4cd3-a92a-f4dc079c6d38" providerId="AD" clId="Web-{35EB81A1-F9E8-8596-9654-42A033722BD2}"/>
    <pc:docChg chg="modSld">
      <pc:chgData name="Ana Clara De Souza Silva" userId="S::a.clara@grsa.com.br::0cd4a4c7-a38d-4cd3-a92a-f4dc079c6d38" providerId="AD" clId="Web-{35EB81A1-F9E8-8596-9654-42A033722BD2}" dt="2025-12-29T11:20:47.924" v="7" actId="20577"/>
      <pc:docMkLst>
        <pc:docMk/>
      </pc:docMkLst>
      <pc:sldChg chg="modSp">
        <pc:chgData name="Ana Clara De Souza Silva" userId="S::a.clara@grsa.com.br::0cd4a4c7-a38d-4cd3-a92a-f4dc079c6d38" providerId="AD" clId="Web-{35EB81A1-F9E8-8596-9654-42A033722BD2}" dt="2025-12-29T11:19:54.112" v="1" actId="20577"/>
        <pc:sldMkLst>
          <pc:docMk/>
          <pc:sldMk cId="4054472210" sldId="10823"/>
        </pc:sldMkLst>
        <pc:spChg chg="mod">
          <ac:chgData name="Ana Clara De Souza Silva" userId="S::a.clara@grsa.com.br::0cd4a4c7-a38d-4cd3-a92a-f4dc079c6d38" providerId="AD" clId="Web-{35EB81A1-F9E8-8596-9654-42A033722BD2}" dt="2025-12-29T11:19:54.112" v="1" actId="20577"/>
          <ac:spMkLst>
            <pc:docMk/>
            <pc:sldMk cId="4054472210" sldId="10823"/>
            <ac:spMk id="3" creationId="{DFAB6391-61F2-1074-7EB2-E291295B05B3}"/>
          </ac:spMkLst>
        </pc:spChg>
      </pc:sldChg>
      <pc:sldChg chg="modSp">
        <pc:chgData name="Ana Clara De Souza Silva" userId="S::a.clara@grsa.com.br::0cd4a4c7-a38d-4cd3-a92a-f4dc079c6d38" providerId="AD" clId="Web-{35EB81A1-F9E8-8596-9654-42A033722BD2}" dt="2025-12-29T11:20:47.924" v="7" actId="20577"/>
        <pc:sldMkLst>
          <pc:docMk/>
          <pc:sldMk cId="2079140632" sldId="10824"/>
        </pc:sldMkLst>
        <pc:spChg chg="mod">
          <ac:chgData name="Ana Clara De Souza Silva" userId="S::a.clara@grsa.com.br::0cd4a4c7-a38d-4cd3-a92a-f4dc079c6d38" providerId="AD" clId="Web-{35EB81A1-F9E8-8596-9654-42A033722BD2}" dt="2025-12-29T11:20:47.924" v="7" actId="20577"/>
          <ac:spMkLst>
            <pc:docMk/>
            <pc:sldMk cId="2079140632" sldId="10824"/>
            <ac:spMk id="4" creationId="{D826420F-3193-1E26-3784-99A6E75EE38E}"/>
          </ac:spMkLst>
        </pc:spChg>
        <pc:graphicFrameChg chg="mod modGraphic">
          <ac:chgData name="Ana Clara De Souza Silva" userId="S::a.clara@grsa.com.br::0cd4a4c7-a38d-4cd3-a92a-f4dc079c6d38" providerId="AD" clId="Web-{35EB81A1-F9E8-8596-9654-42A033722BD2}" dt="2025-12-29T11:20:39.112" v="5"/>
          <ac:graphicFrameMkLst>
            <pc:docMk/>
            <pc:sldMk cId="2079140632" sldId="10824"/>
            <ac:graphicFrameMk id="6" creationId="{9C1AC771-3070-E112-760F-5FB5A30141CD}"/>
          </ac:graphicFrameMkLst>
        </pc:graphicFrameChg>
      </pc:sldChg>
    </pc:docChg>
  </pc:docChgLst>
</pc:chgInfo>
</file>

<file path=ppt/media/hdphoto1.wdp>
</file>

<file path=ppt/media/image1.pn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84871" cy="50267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901699" y="1"/>
            <a:ext cx="2984871" cy="502675"/>
          </a:xfrm>
          <a:prstGeom prst="rect">
            <a:avLst/>
          </a:prstGeom>
        </p:spPr>
        <p:txBody>
          <a:bodyPr vert="horz" lIns="96616" tIns="48308" rIns="96616" bIns="48308" rtlCol="0"/>
          <a:lstStyle>
            <a:lvl1pPr algn="r">
              <a:defRPr sz="1300"/>
            </a:lvl1pPr>
          </a:lstStyle>
          <a:p>
            <a:fld id="{A5EBED1F-F0F3-46E1-B1DE-3F2ADF1AD258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16" tIns="48308" rIns="96616" bIns="48308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8817" y="4821506"/>
            <a:ext cx="5510530" cy="3944868"/>
          </a:xfrm>
          <a:prstGeom prst="rect">
            <a:avLst/>
          </a:prstGeom>
        </p:spPr>
        <p:txBody>
          <a:bodyPr vert="horz" lIns="96616" tIns="48308" rIns="96616" bIns="48308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1" y="9516040"/>
            <a:ext cx="2984871" cy="502674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901699" y="9516040"/>
            <a:ext cx="2984871" cy="502674"/>
          </a:xfrm>
          <a:prstGeom prst="rect">
            <a:avLst/>
          </a:prstGeom>
        </p:spPr>
        <p:txBody>
          <a:bodyPr vert="horz" lIns="96616" tIns="48308" rIns="96616" bIns="48308" rtlCol="0" anchor="b"/>
          <a:lstStyle>
            <a:lvl1pPr algn="r">
              <a:defRPr sz="1300"/>
            </a:lvl1pPr>
          </a:lstStyle>
          <a:p>
            <a:fld id="{46DCDD65-44D8-4439-B2BE-56D9C8E7D9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8263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6A1C1-0CD4-40BD-AFD4-DD18294178E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1717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ADA1F5-80DA-4CAE-8E0A-35BE3CF5AF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0336ED-A8A4-499C-9079-0320FF9204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9D4CE5E-0BC6-433F-B0C9-B929AB30D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380E75-E405-4500-8357-D887CE096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2EB063-A412-49A0-9330-F73549162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114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30982B-F412-4D60-A810-AE6728D8A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8858D5E-6417-473F-A745-121A542339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E3FF1F9-126A-4942-B1BD-B6CB4D45F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33FFC33-A00A-446A-8CDD-1543FB0C9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349FAF-79A7-4C1C-A6E6-DE265D1F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67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A1A449E-5FF0-4F37-8656-FF233E2EA5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B2E9402-8F0B-4B23-B95B-37A1CFD4B1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43F650-6096-4D34-9DEC-27B32982F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E260B1-4A05-4392-A76D-8015A2AB4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AA8625C-76BE-4DC1-942E-B74722B9B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164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F0D682-3582-4029-8577-14BC305C6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61055F-A1B4-4812-9974-48F4435E5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E645C9-1E55-4E73-A726-32805B9D0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36B570-3417-4534-B959-F696D6DB6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E61820-A925-4246-8BCE-FE5C758FF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8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44B86A-5FBF-4C3E-B32D-E92899D61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60B2EC3-4EDF-4E69-966B-A2B400CBC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8D2E37-E1BF-438B-B2FC-870BA58E6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209EB8-D35E-4454-B158-DF9D6D3FF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D6BE86-22EF-4C72-AABA-08FB85B29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6286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EF1120-724E-4C12-A546-B87B3CFF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644A52-E888-489D-ADB1-EBA6C97C8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457419D-94B6-49DE-BB33-92A850E40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959445-8E29-490B-990E-1911AE31C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0984795-941F-42BD-961F-48F08661B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97C563E-18EC-4BEC-8DD5-BC59A613E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9891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AC7B7-21A5-4A8F-9CD5-FF8C85530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3A9AFE-26B0-4217-9EC8-66280AA8B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A97060-7B55-4C1F-87A1-7042B5325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1042B23-146F-4338-8555-BE59BD5D57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CC1841A-2483-42C7-BBC1-299B979754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1C0E051-AA25-452E-A927-4B7E82A31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2E8AE04-DB47-4A95-8F60-17B86EAD9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572A331-38D6-4807-B2EE-B2D6D4E5F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9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9CB375-69E8-41CC-A8F8-C4B371A01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8C4DA57-0D39-4B36-8757-D418897F2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2A2663D-ADFC-471E-B1CF-9D7FD78CC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87A027E-817E-471B-BC58-5FBFDD858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916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2AF8A16-145E-4EB6-A2A0-BD263DCBA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6D619C-CE32-4F13-964A-3A61DED1E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149EA3C-0122-447C-B8C5-0231FD3DF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865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510E03-583F-48D4-87CA-95500EB7F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DFD246A-60D4-4724-B5BB-F62954947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21B164-F2B7-4EE0-83B8-FC1E6EF23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22456D-E687-43ED-888D-8B27D48A0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E88FCBE-3EAF-4360-B482-3293BFF9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4108CB4-81EC-4B51-B03F-F29C009A8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7402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036025-C690-4A8A-BC98-23C2DB7BA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C2E4E7E-26CB-429D-AB21-0FD570EA32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B73C33-27E9-43F2-A499-AD263BAF6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4112083-DE50-4D28-98FE-F70ED048B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F3B391-7A44-4185-B7A6-F2C09C844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5CD1BF3-242F-4F7A-8BA8-B88A4BEF5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023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A8E7000-EF8B-48CA-BF44-07AC46E28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3B4B07-D944-4248-82FC-3606BDEE8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B4B435-2BB9-4600-B968-07A760A035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DE0AE3-CCE5-4ABF-A02B-AD934E844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933FF8-4351-4143-A379-197E7AAC58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44AA99CE-D1F6-486A-8E41-B5977AEE26BF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brightnessContrast bright="-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333" y="6568440"/>
            <a:ext cx="721024" cy="20940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03771079-068A-43FD-9F67-969D3DF11B13}"/>
              </a:ext>
            </a:extLst>
          </p:cNvPr>
          <p:cNvPicPr>
            <a:picLocks noChangeAspect="1"/>
          </p:cNvPicPr>
          <p:nvPr userDrawn="1"/>
        </p:nvPicPr>
        <p:blipFill>
          <a:blip r:embed="rId15" cstate="hqprint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977" y="6588412"/>
            <a:ext cx="1499974" cy="17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16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>
            <a:extLst>
              <a:ext uri="{FF2B5EF4-FFF2-40B4-BE49-F238E27FC236}">
                <a16:creationId xmlns:a16="http://schemas.microsoft.com/office/drawing/2014/main" id="{CB793998-AE9D-9C4F-AE3E-AA64B9B78CE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25405"/>
            <a:ext cx="12237166" cy="6883405"/>
          </a:xfrm>
          <a:prstGeom prst="rect">
            <a:avLst/>
          </a:prstGeom>
        </p:spPr>
      </p:pic>
      <p:cxnSp>
        <p:nvCxnSpPr>
          <p:cNvPr id="111" name="Conector reto 110">
            <a:extLst>
              <a:ext uri="{FF2B5EF4-FFF2-40B4-BE49-F238E27FC236}">
                <a16:creationId xmlns:a16="http://schemas.microsoft.com/office/drawing/2014/main" id="{2B1EC254-FF24-4BB5-A81C-980F2EDC7FFD}"/>
              </a:ext>
            </a:extLst>
          </p:cNvPr>
          <p:cNvCxnSpPr>
            <a:cxnSpLocks/>
          </p:cNvCxnSpPr>
          <p:nvPr/>
        </p:nvCxnSpPr>
        <p:spPr>
          <a:xfrm flipV="1">
            <a:off x="3337810" y="3438234"/>
            <a:ext cx="0" cy="124303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18092FEA-62DE-3153-6A02-C32882542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27488" y="3888420"/>
            <a:ext cx="8546798" cy="686336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rPr>
              <a:t>CERTIFICADO DE TREINAMENTO</a:t>
            </a:r>
            <a:endParaRPr lang="en-GB" sz="4800" b="1" dirty="0">
              <a:solidFill>
                <a:schemeClr val="bg1"/>
              </a:solidFill>
            </a:endParaRPr>
          </a:p>
          <a:p>
            <a:pPr lvl="0" algn="l">
              <a:defRPr/>
            </a:pPr>
            <a:r>
              <a:rPr lang="pt-BR" sz="2800" b="1" dirty="0">
                <a:solidFill>
                  <a:schemeClr val="bg1"/>
                </a:solidFill>
              </a:rPr>
              <a:t>NR 23 - PROTEÇÃO CONTRA INCÊNDIOS - BÁSICO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FAB6391-61F2-1074-7EB2-E291295B05B3}"/>
              </a:ext>
            </a:extLst>
          </p:cNvPr>
          <p:cNvSpPr txBox="1"/>
          <p:nvPr/>
        </p:nvSpPr>
        <p:spPr>
          <a:xfrm>
            <a:off x="543993" y="5606713"/>
            <a:ext cx="1140820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pt-BR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Certificamos que </a:t>
            </a:r>
            <a:r>
              <a:rPr lang="pt-BR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+mn-lt"/>
                <a:cs typeface="+mn-lt"/>
              </a:rPr>
              <a:t>{{NOME}}</a:t>
            </a:r>
            <a:r>
              <a:rPr lang="pt-BR" sz="1600" b="1" dirty="0">
                <a:effectLst>
                  <a:outerShdw blurRad="38100" dist="38100" dir="2700000" algn="tl">
                    <a:srgbClr val="C0C0C0"/>
                  </a:outerShdw>
                </a:effectLst>
                <a:cs typeface="Arial"/>
              </a:rPr>
              <a:t> </a:t>
            </a:r>
            <a:r>
              <a:rPr lang="pt-BR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funcionário da empresa </a:t>
            </a:r>
            <a:r>
              <a:rPr lang="pt-BR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{{EMPRESA}} </a:t>
            </a:r>
            <a:r>
              <a:rPr lang="pt-BR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participou do Treinamento </a:t>
            </a:r>
            <a:r>
              <a:rPr lang="pt-BR" sz="16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INTRODUTÓRIO</a:t>
            </a:r>
            <a:r>
              <a:rPr lang="pt-BR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 de </a:t>
            </a:r>
            <a:r>
              <a:rPr lang="pt-BR" sz="1600" b="1" dirty="0">
                <a:solidFill>
                  <a:srgbClr val="000000"/>
                </a:solidFill>
                <a:latin typeface="+mj-lt"/>
              </a:rPr>
              <a:t>Combate a incêndio (NR23) </a:t>
            </a:r>
            <a:r>
              <a:rPr lang="pt-BR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ministrado pelo SESMT, conforme exigência da Norma Regulamentadora 06 da Portaria 3214/78.</a:t>
            </a:r>
            <a:endParaRPr lang="pt-BR" sz="1600" dirty="0">
              <a:latin typeface="+mj-lt"/>
              <a:ea typeface="Calibri"/>
              <a:cs typeface="Arial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264083BA-F4D9-B666-C829-47B7E6B825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43"/>
          <a:stretch/>
        </p:blipFill>
        <p:spPr>
          <a:xfrm>
            <a:off x="800100" y="3632485"/>
            <a:ext cx="1905000" cy="85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472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4DBFD93-621A-C599-173E-67753B6FB8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-21772" y="-54432"/>
            <a:ext cx="12348000" cy="230798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04451F4-24CB-2F3D-4098-730C5BDBC5DE}"/>
              </a:ext>
            </a:extLst>
          </p:cNvPr>
          <p:cNvSpPr txBox="1"/>
          <p:nvPr/>
        </p:nvSpPr>
        <p:spPr>
          <a:xfrm>
            <a:off x="196653" y="0"/>
            <a:ext cx="78782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  <a:cs typeface="GT Eesti Pro Display UltraBold" panose="00000A00000000000000" pitchFamily="50" charset="0"/>
              </a:rPr>
              <a:t>CERTIFICADO DE TREINAMENTO</a:t>
            </a:r>
          </a:p>
          <a:p>
            <a:r>
              <a:rPr lang="pt-BR" sz="3600" b="1" dirty="0">
                <a:solidFill>
                  <a:schemeClr val="bg1"/>
                </a:solidFill>
                <a:cs typeface="GT Eesti Pro Display UltraBold" panose="00000A00000000000000" pitchFamily="50" charset="0"/>
              </a:rPr>
              <a:t> </a:t>
            </a:r>
          </a:p>
        </p:txBody>
      </p:sp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A1BF3964-1EE3-C0D2-42CF-68E6DFCAF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25025"/>
              </p:ext>
            </p:extLst>
          </p:nvPr>
        </p:nvGraphicFramePr>
        <p:xfrm>
          <a:off x="816768" y="4447018"/>
          <a:ext cx="10558464" cy="931200"/>
        </p:xfrm>
        <a:graphic>
          <a:graphicData uri="http://schemas.openxmlformats.org/drawingml/2006/table">
            <a:tbl>
              <a:tblPr firstRow="1" firstCol="1" bandRow="1">
                <a:tableStyleId>{5FD0F851-EC5A-4D38-B0AD-8093EC10F338}</a:tableStyleId>
              </a:tblPr>
              <a:tblGrid>
                <a:gridCol w="3519074">
                  <a:extLst>
                    <a:ext uri="{9D8B030D-6E8A-4147-A177-3AD203B41FA5}">
                      <a16:colId xmlns:a16="http://schemas.microsoft.com/office/drawing/2014/main" val="17646486"/>
                    </a:ext>
                  </a:extLst>
                </a:gridCol>
                <a:gridCol w="3519074">
                  <a:extLst>
                    <a:ext uri="{9D8B030D-6E8A-4147-A177-3AD203B41FA5}">
                      <a16:colId xmlns:a16="http://schemas.microsoft.com/office/drawing/2014/main" val="1926844807"/>
                    </a:ext>
                  </a:extLst>
                </a:gridCol>
                <a:gridCol w="3520316">
                  <a:extLst>
                    <a:ext uri="{9D8B030D-6E8A-4147-A177-3AD203B41FA5}">
                      <a16:colId xmlns:a16="http://schemas.microsoft.com/office/drawing/2014/main" val="1354081380"/>
                    </a:ext>
                  </a:extLst>
                </a:gridCol>
              </a:tblGrid>
              <a:tr h="4096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b="1" kern="1200" dirty="0">
                          <a:solidFill>
                            <a:schemeClr val="tx1"/>
                          </a:solidFill>
                          <a:effectLst/>
                        </a:rPr>
                        <a:t>NOME DO INSTRUTOR:</a:t>
                      </a:r>
                      <a:endParaRPr lang="pt-BR" sz="1400" b="1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tx1"/>
                          </a:solidFill>
                          <a:effectLst/>
                        </a:rPr>
                        <a:t>REGISTRO TST</a:t>
                      </a:r>
                      <a:endParaRPr lang="pt-BR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>
                          <a:solidFill>
                            <a:schemeClr val="tx1"/>
                          </a:solidFill>
                          <a:effectLst/>
                        </a:rPr>
                        <a:t>ASSINATURA</a:t>
                      </a:r>
                      <a:endParaRPr lang="pt-BR" sz="1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33088119"/>
                  </a:ext>
                </a:extLst>
              </a:tr>
              <a:tr h="521583">
                <a:tc>
                  <a:txBody>
                    <a:bodyPr/>
                    <a:lstStyle/>
                    <a:p>
                      <a:pPr lvl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pt-BR" sz="1400" b="0" baseline="0" dirty="0" smtClean="0">
                          <a:solidFill>
                            <a:schemeClr val="tx1"/>
                          </a:solidFill>
                          <a:effectLst/>
                        </a:rPr>
                        <a:t>{{INSTRUTOR (TÉCNICO DE SEGURANÇA)}}</a:t>
                      </a:r>
                      <a:endParaRPr lang="pt-BR" sz="1400" b="0" baseline="0" dirty="0">
                        <a:solidFill>
                          <a:schemeClr val="tx1"/>
                        </a:solidFill>
                        <a:effectLst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 smtClean="0">
                          <a:solidFill>
                            <a:schemeClr val="tx1"/>
                          </a:solidFill>
                          <a:effectLst/>
                        </a:rPr>
                        <a:t>{{REGISTRO TST}}</a:t>
                      </a:r>
                      <a:endParaRPr lang="pt-BR" sz="14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pt-BR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pt-BR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14950958"/>
                  </a:ext>
                </a:extLst>
              </a:tr>
            </a:tbl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9C1AC771-3070-E112-760F-5FB5A3014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0120529"/>
              </p:ext>
            </p:extLst>
          </p:nvPr>
        </p:nvGraphicFramePr>
        <p:xfrm>
          <a:off x="816767" y="5543564"/>
          <a:ext cx="10558465" cy="895832"/>
        </p:xfrm>
        <a:graphic>
          <a:graphicData uri="http://schemas.openxmlformats.org/drawingml/2006/table">
            <a:tbl>
              <a:tblPr firstRow="1" firstCol="1" bandRow="1">
                <a:tableStyleId>{5FD0F851-EC5A-4D38-B0AD-8093EC10F338}</a:tableStyleId>
              </a:tblPr>
              <a:tblGrid>
                <a:gridCol w="3519074">
                  <a:extLst>
                    <a:ext uri="{9D8B030D-6E8A-4147-A177-3AD203B41FA5}">
                      <a16:colId xmlns:a16="http://schemas.microsoft.com/office/drawing/2014/main" val="713722163"/>
                    </a:ext>
                  </a:extLst>
                </a:gridCol>
                <a:gridCol w="3519074">
                  <a:extLst>
                    <a:ext uri="{9D8B030D-6E8A-4147-A177-3AD203B41FA5}">
                      <a16:colId xmlns:a16="http://schemas.microsoft.com/office/drawing/2014/main" val="3883046836"/>
                    </a:ext>
                  </a:extLst>
                </a:gridCol>
                <a:gridCol w="3520317">
                  <a:extLst>
                    <a:ext uri="{9D8B030D-6E8A-4147-A177-3AD203B41FA5}">
                      <a16:colId xmlns:a16="http://schemas.microsoft.com/office/drawing/2014/main" val="1287060975"/>
                    </a:ext>
                  </a:extLst>
                </a:gridCol>
              </a:tblGrid>
              <a:tr h="40192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kern="1200" dirty="0">
                          <a:solidFill>
                            <a:schemeClr val="tx1"/>
                          </a:solidFill>
                          <a:effectLst/>
                          <a:latin typeface="Calibri (Corpo)"/>
                        </a:rPr>
                        <a:t>NOME DO COLABORADOR:</a:t>
                      </a:r>
                      <a:endParaRPr lang="pt-BR" sz="1400" kern="1200" dirty="0">
                        <a:solidFill>
                          <a:schemeClr val="tx1"/>
                        </a:solidFill>
                        <a:effectLst/>
                        <a:latin typeface="Calibri (Corpo)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kern="1200" dirty="0" smtClean="0">
                          <a:solidFill>
                            <a:schemeClr val="dk1"/>
                          </a:solidFill>
                          <a:effectLst/>
                          <a:latin typeface="Calibri (Corpo)"/>
                          <a:ea typeface="+mn-ea"/>
                          <a:cs typeface="+mn-cs"/>
                        </a:rPr>
                        <a:t>MATRÍCULA</a:t>
                      </a:r>
                      <a:endParaRPr lang="pt-BR" sz="1400" kern="1200" dirty="0">
                        <a:solidFill>
                          <a:schemeClr val="dk1"/>
                        </a:solidFill>
                        <a:effectLst/>
                        <a:latin typeface="Calibri (Corpo)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kern="1200" dirty="0">
                          <a:solidFill>
                            <a:schemeClr val="dk1"/>
                          </a:solidFill>
                          <a:effectLst/>
                          <a:latin typeface="Calibri (Corpo)"/>
                        </a:rPr>
                        <a:t>ASSINATURA</a:t>
                      </a:r>
                      <a:endParaRPr lang="pt-BR" sz="1400" kern="1200" dirty="0">
                        <a:solidFill>
                          <a:schemeClr val="dk1"/>
                        </a:solidFill>
                        <a:effectLst/>
                        <a:latin typeface="Calibri (Corpo)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0436451"/>
                  </a:ext>
                </a:extLst>
              </a:tr>
              <a:tr h="493905"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b="0" i="0" u="none" strike="noStrike" kern="1200" noProof="0" dirty="0" smtClean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C0C0C0"/>
                            </a:outerShdw>
                          </a:effectLst>
                        </a:rPr>
                        <a:t>{{NOME}}</a:t>
                      </a:r>
                      <a:endParaRPr lang="pt-BR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 smtClean="0"/>
                        <a:t>{{MATRÍCULA}}</a:t>
                      </a:r>
                      <a:endParaRPr lang="pt-BR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pt-BR" sz="11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3347859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D826420F-3193-1E26-3784-99A6E75EE38E}"/>
              </a:ext>
            </a:extLst>
          </p:cNvPr>
          <p:cNvSpPr txBox="1"/>
          <p:nvPr/>
        </p:nvSpPr>
        <p:spPr>
          <a:xfrm>
            <a:off x="816767" y="866520"/>
            <a:ext cx="10765633" cy="30931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b="1" dirty="0"/>
              <a:t>                                                            CONTEÚDO PROGRAMÁTICO:</a:t>
            </a:r>
          </a:p>
          <a:p>
            <a:endParaRPr lang="pt-BR" b="1" dirty="0"/>
          </a:p>
          <a:p>
            <a:pPr>
              <a:spcAft>
                <a:spcPts val="300"/>
              </a:spcAft>
              <a:buSzPts val="1000"/>
              <a:tabLst>
                <a:tab pos="457200" algn="l"/>
              </a:tabLst>
              <a:defRPr/>
            </a:pPr>
            <a:r>
              <a:rPr lang="pt-BR" dirty="0"/>
              <a:t>a) utilização dos equipamentos de combate ao incêndio;</a:t>
            </a:r>
            <a:endParaRPr lang="pt-BR" dirty="0">
              <a:cs typeface="Aharoni" panose="02010803020104030203" pitchFamily="2" charset="-79"/>
            </a:endParaRPr>
          </a:p>
          <a:p>
            <a:pPr>
              <a:spcAft>
                <a:spcPts val="300"/>
              </a:spcAft>
              <a:buSzPts val="1000"/>
              <a:tabLst>
                <a:tab pos="457200" algn="l"/>
              </a:tabLst>
              <a:defRPr/>
            </a:pPr>
            <a:r>
              <a:rPr lang="pt-BR" dirty="0"/>
              <a:t>b) procedimentos de resposta aos cenários de emergências e para evacuação dos locais de trabalho com segurança; </a:t>
            </a:r>
          </a:p>
          <a:p>
            <a:pPr>
              <a:spcAft>
                <a:spcPts val="300"/>
              </a:spcAft>
              <a:buSzPts val="1000"/>
              <a:tabLst>
                <a:tab pos="457200" algn="l"/>
              </a:tabLst>
              <a:defRPr/>
            </a:pPr>
            <a:r>
              <a:rPr lang="pt-BR" dirty="0"/>
              <a:t>c) dispositivos de alarme existentes.</a:t>
            </a:r>
          </a:p>
          <a:p>
            <a:pPr>
              <a:spcAft>
                <a:spcPts val="300"/>
              </a:spcAft>
              <a:buSzPts val="1000"/>
              <a:tabLst>
                <a:tab pos="457200" algn="l"/>
              </a:tabLst>
              <a:defRPr/>
            </a:pPr>
            <a:endParaRPr lang="pt-BR" dirty="0"/>
          </a:p>
          <a:p>
            <a:pPr>
              <a:spcAft>
                <a:spcPts val="300"/>
              </a:spcAft>
              <a:buSzPts val="1000"/>
              <a:tabLst>
                <a:tab pos="457200" algn="l"/>
              </a:tabLst>
              <a:defRPr/>
            </a:pPr>
            <a:endParaRPr lang="pt-BR" dirty="0"/>
          </a:p>
          <a:p>
            <a:pPr>
              <a:spcAft>
                <a:spcPts val="300"/>
              </a:spcAft>
              <a:buSzPts val="1000"/>
              <a:tabLst>
                <a:tab pos="457200" algn="l"/>
              </a:tabLst>
              <a:defRPr/>
            </a:pPr>
            <a:endParaRPr lang="pt-BR" dirty="0"/>
          </a:p>
          <a:p>
            <a:r>
              <a:rPr lang="pt-BR" b="1" dirty="0"/>
              <a:t>Carga horária: </a:t>
            </a:r>
            <a:r>
              <a:rPr lang="pt-BR" dirty="0"/>
              <a:t>01 hora                                 </a:t>
            </a:r>
            <a:r>
              <a:rPr lang="pt-BR" b="1" dirty="0"/>
              <a:t>Empresa: </a:t>
            </a:r>
            <a:r>
              <a:rPr lang="pt-BR" b="1" dirty="0" smtClean="0"/>
              <a:t>{{EMPRESA}}</a:t>
            </a:r>
            <a:r>
              <a:rPr lang="pt-BR" dirty="0"/>
              <a:t>                                   </a:t>
            </a:r>
            <a:r>
              <a:rPr lang="pt-BR" dirty="0" smtClean="0"/>
              <a:t>{{CIDADE}} {{DATA}}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791406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DD5449B957226458EFCCCDD8BE0185E" ma:contentTypeVersion="11" ma:contentTypeDescription="Create a new document." ma:contentTypeScope="" ma:versionID="9a80efc3d8da33bd3b6f5021c32a1403">
  <xsd:schema xmlns:xsd="http://www.w3.org/2001/XMLSchema" xmlns:xs="http://www.w3.org/2001/XMLSchema" xmlns:p="http://schemas.microsoft.com/office/2006/metadata/properties" xmlns:ns2="ac87c773-a2b7-4fe7-a8a7-400b2938c460" xmlns:ns3="2746bfb0-96e9-4f33-9484-a1792ed3ba38" targetNamespace="http://schemas.microsoft.com/office/2006/metadata/properties" ma:root="true" ma:fieldsID="7f6cabc1a0664f5703a7724425d0ceaf" ns2:_="" ns3:_="">
    <xsd:import namespace="ac87c773-a2b7-4fe7-a8a7-400b2938c460"/>
    <xsd:import namespace="2746bfb0-96e9-4f33-9484-a1792ed3ba3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87c773-a2b7-4fe7-a8a7-400b2938c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d04ff983-9df1-4952-b304-659158fbef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46bfb0-96e9-4f33-9484-a1792ed3ba38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c026c819-3c09-4060-b72f-fcdda86db2dd}" ma:internalName="TaxCatchAll" ma:showField="CatchAllData" ma:web="2746bfb0-96e9-4f33-9484-a1792ed3ba3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746bfb0-96e9-4f33-9484-a1792ed3ba38" xsi:nil="true"/>
    <lcf76f155ced4ddcb4097134ff3c332f xmlns="ac87c773-a2b7-4fe7-a8a7-400b2938c460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25B141D0-D7B2-4618-B1FC-31C7B9B347B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0F22D88-7FB6-4BE4-904D-CBB6C86E2A2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c87c773-a2b7-4fe7-a8a7-400b2938c460"/>
    <ds:schemaRef ds:uri="2746bfb0-96e9-4f33-9484-a1792ed3ba3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EE9C246-393B-4FE1-A8D6-74AB9E504C03}">
  <ds:schemaRefs>
    <ds:schemaRef ds:uri="3d1645d7-d1e7-4277-98e2-7ef8fde1ff4e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dcmitype/"/>
    <ds:schemaRef ds:uri="2746bfb0-96e9-4f33-9484-a1792ed3ba38"/>
    <ds:schemaRef ds:uri="ac87c773-a2b7-4fe7-a8a7-400b2938c46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8090</TotalTime>
  <Words>93</Words>
  <Application>Microsoft Office PowerPoint</Application>
  <PresentationFormat>Widescreen</PresentationFormat>
  <Paragraphs>27</Paragraphs>
  <Slides>2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10" baseType="lpstr">
      <vt:lpstr>Calibri Light</vt:lpstr>
      <vt:lpstr>Aharoni</vt:lpstr>
      <vt:lpstr>Calibri</vt:lpstr>
      <vt:lpstr>GT Eesti Pro Display UltraBold</vt:lpstr>
      <vt:lpstr>Calibri (Corpo)</vt:lpstr>
      <vt:lpstr>Arial</vt:lpstr>
      <vt:lpstr>Times New Roman</vt:lpstr>
      <vt:lpstr>Tema do Office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Sara Maria Leiva Dalsin</dc:creator>
  <cp:lastModifiedBy>Matheus Santana</cp:lastModifiedBy>
  <cp:revision>502</cp:revision>
  <cp:lastPrinted>2024-12-16T17:21:12Z</cp:lastPrinted>
  <dcterms:created xsi:type="dcterms:W3CDTF">2021-04-25T12:44:38Z</dcterms:created>
  <dcterms:modified xsi:type="dcterms:W3CDTF">2026-01-07T18:58:45Z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0x0101003DD5449B957226458EFCCCDD8BE0185E</vt:lpwstr>
  </property>
  <property fmtid="{D5CDD505-2E9C-101B-9397-08002B2CF9AE}" pid="3" name="MediaServiceImageTags">
    <vt:lpwstr/>
  </property>
</Properties>
</file>

<file path=docProps/thumbnail.jpeg>
</file>